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57535-5051-4DF7-B1B0-A5A1ABCA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8261DD-FFF3-4693-AB5C-FEB5E46F0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7877E-0A24-4E10-B1F4-DBF30B3A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9E01F-F008-460E-955A-D9704044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5D8A0-1526-40DD-8C2F-D54CB9C1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55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EB6B8-A951-494D-B90C-A786ED7A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69D70-5A01-4CDD-9D05-6F7AD0F08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462AAB-528A-4F98-A941-80C75315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72BE0-DA9F-49D4-B062-52F50D8E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E030BD-89FB-46EB-8E3B-F3E0746B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09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B16B35-9EA5-419A-AACD-ECD711E8A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9633D-9C7E-42CB-957C-17FCDC70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CDD6C-E7E8-48AD-B65C-38412FC1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AABC9-0B99-4BFB-B918-9BD303CA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2E0BA6-BDF7-4FED-8C4F-24B34C63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8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5D2EE-ABBF-4616-B63C-493B4F2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52470-3938-4168-B57E-5DEB2690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D10EB-E757-4E24-8F9F-D33D0F71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491B0-7CA9-410E-B3F9-7F5E2AD8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EC33C9-605E-4880-A2BA-2B1075C9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638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AFB5D-C64D-4EB3-8D3B-BEAFF6A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5B865-8E59-4338-ADC0-194980C3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C0D73-48A0-44EE-96CA-0A12559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BC9C7E-3FD8-4F7D-891F-755F92D6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7A8BAC-DB6A-49E5-A7E2-A9387608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259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E9F89-D753-4511-B425-73565BC0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07E5A-D11E-4F25-BCE5-EAB165242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92706-BF02-4FDA-B5F0-67FFE189C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C69E8-1CD3-456F-8159-8F532F4B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55C6CE-CE4C-45E8-9A01-E33F464A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1E5CBA-FC33-42E8-BFFE-7773A71A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14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98144-40C6-48C2-AEED-4E6F631D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4B396E-D5F7-4F50-813C-E2B472FD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C02D2B-A375-42AE-8DA7-DB52455E9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CF884A-2D69-486C-B102-881239DA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0BF72D-6A44-4D88-96E6-457A9303E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B7CAA0-3767-4565-8CBE-5F632B97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53A71-AFBB-49D3-9E45-C6A34A22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875272-CD8F-43D9-9D24-2FDCC3F4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837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D74F8-89E4-4B58-BB1C-C7212621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C4B7AF-AE96-4858-968B-A911D1D5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AC4DEF-509F-4DBD-B6DA-02E671D7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8CA11D-D9CC-48A8-95E9-C668BD3A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55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63FBCC-4075-4551-BEC6-E0F8C84D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6D0096-C478-43AD-988E-8D13C3DA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D1B7B6-90F5-478F-B8E1-FF4943C1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41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3D287-37E9-4D15-BB6B-79E27DB2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1A37E-C1CD-45A9-AE85-F70909A1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07CC77-41BD-4ED6-9B68-5D3236323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EF653D-388C-488B-A29A-2909BE6F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8EC068-D831-4D73-96BD-BC8F5DCB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3A12D1-7675-49F4-83E4-41F495DB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583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65C94-EA33-47CE-9756-0386934E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7B6059-5676-4830-9AB7-551C7B1FA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0DDC82-EBE8-4B4C-8E3C-EB97ECDE5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1ACE56-FF51-4DB8-A7EF-73C21E3B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8B154-AF6C-4B85-B532-0E3FD506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4D8652-D419-44CE-A55C-65EAE651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3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372834-6516-4C35-BB1F-30CE0E10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399319-0982-432D-83B9-160BAA975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CDAF3-2DDB-4A87-B7A0-0157809DB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34DC-43DF-42B2-9DF3-C86F99FE0190}" type="datetimeFigureOut">
              <a:rPr lang="en-GB" smtClean="0"/>
              <a:pPr/>
              <a:t>03/01/2019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BF990-5953-4C48-9EFB-5BC5E6F35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138E66-0B80-442A-B3BC-D6E0A95A6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5428-C8A4-40B4-938A-CB61D8117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1D709-7D85-4878-A40F-50599F43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C0F63B-1A34-4FA8-9CB7-6F2EF2E2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F4E2E6-B0A3-4ED5-BEE1-C2E25D0D0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9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AF8A7F-C647-48C9-8607-620B60D5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73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453AA-56E5-4CA1-8C07-8B5B5028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D67E1-5117-400B-B008-0F4C5512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A78DC5-410C-4A70-BF3B-D6100CEC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03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683A6-C82B-4220-911F-2F5BB5E2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31F63-1682-4731-AFC2-D845560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FF3490-DC54-4A36-AE7F-C69CBE22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80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67EA4-57DC-499D-B722-D416D990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C13B4-CFCA-46D2-B44D-C6175D56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4BECA7-2775-48AA-ACFE-E15B0004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81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Mansley</dc:creator>
  <cp:lastModifiedBy>Adapted Media</cp:lastModifiedBy>
  <cp:revision>2</cp:revision>
  <dcterms:created xsi:type="dcterms:W3CDTF">2018-05-30T12:19:17Z</dcterms:created>
  <dcterms:modified xsi:type="dcterms:W3CDTF">2019-01-03T20:27:13Z</dcterms:modified>
</cp:coreProperties>
</file>